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71" r:id="rId2"/>
    <p:sldId id="272" r:id="rId3"/>
    <p:sldId id="269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83FAD-2309-2C47-9C58-6652F8C87FCE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1CEE6A-2794-A14E-A134-AE5529901723}">
      <dgm:prSet phldrT="[Text]"/>
      <dgm:spPr/>
      <dgm:t>
        <a:bodyPr/>
        <a:lstStyle/>
        <a:p>
          <a:r>
            <a:rPr lang="en-US" dirty="0" smtClean="0"/>
            <a:t>1 gm</a:t>
          </a:r>
          <a:endParaRPr lang="en-US" dirty="0"/>
        </a:p>
      </dgm:t>
    </dgm:pt>
    <dgm:pt modelId="{078BBC60-2FA6-1E4C-8270-2025314B1838}" type="parTrans" cxnId="{4DD99F78-51DF-9D46-89B0-7718CBDB42BB}">
      <dgm:prSet/>
      <dgm:spPr/>
      <dgm:t>
        <a:bodyPr/>
        <a:lstStyle/>
        <a:p>
          <a:endParaRPr lang="en-US"/>
        </a:p>
      </dgm:t>
    </dgm:pt>
    <dgm:pt modelId="{9C9E6121-982F-5C46-A2CE-20948FFE4212}" type="sibTrans" cxnId="{4DD99F78-51DF-9D46-89B0-7718CBDB42BB}">
      <dgm:prSet/>
      <dgm:spPr/>
      <dgm:t>
        <a:bodyPr/>
        <a:lstStyle/>
        <a:p>
          <a:endParaRPr lang="en-US"/>
        </a:p>
      </dgm:t>
    </dgm:pt>
    <dgm:pt modelId="{C6C902B5-21F0-2648-88A7-62DFE5BEF0CF}">
      <dgm:prSet phldrT="[Text]" custT="1"/>
      <dgm:spPr/>
      <dgm:t>
        <a:bodyPr/>
        <a:lstStyle/>
        <a:p>
          <a:r>
            <a:rPr lang="en-US" sz="1400" b="1" i="0" dirty="0" err="1" smtClean="0"/>
            <a:t>Carbs</a:t>
          </a:r>
          <a:endParaRPr lang="en-US" sz="1400" b="1" i="0" dirty="0"/>
        </a:p>
      </dgm:t>
    </dgm:pt>
    <dgm:pt modelId="{4EAEB786-88A7-5C45-8588-5877BA73110D}" type="parTrans" cxnId="{DBE63B11-322C-AE48-9C60-48E4805922A1}">
      <dgm:prSet/>
      <dgm:spPr/>
      <dgm:t>
        <a:bodyPr/>
        <a:lstStyle/>
        <a:p>
          <a:endParaRPr lang="en-US"/>
        </a:p>
      </dgm:t>
    </dgm:pt>
    <dgm:pt modelId="{D8B62A55-98C1-F449-913A-B31F4097EB63}" type="sibTrans" cxnId="{DBE63B11-322C-AE48-9C60-48E4805922A1}">
      <dgm:prSet/>
      <dgm:spPr/>
      <dgm:t>
        <a:bodyPr/>
        <a:lstStyle/>
        <a:p>
          <a:endParaRPr lang="en-US"/>
        </a:p>
      </dgm:t>
    </dgm:pt>
    <dgm:pt modelId="{B8574FE5-F39B-7E4A-A38F-A588AA4B3A17}">
      <dgm:prSet phldrT="[Text]"/>
      <dgm:spPr/>
      <dgm:t>
        <a:bodyPr/>
        <a:lstStyle/>
        <a:p>
          <a:r>
            <a:rPr lang="en-US" dirty="0" smtClean="0"/>
            <a:t>= 4 kcal</a:t>
          </a:r>
          <a:endParaRPr lang="en-US" dirty="0"/>
        </a:p>
      </dgm:t>
    </dgm:pt>
    <dgm:pt modelId="{13EA5821-C562-4643-A47B-33B43F14FE29}" type="parTrans" cxnId="{1C66BF51-14F2-334D-97AD-DA66E26A449F}">
      <dgm:prSet/>
      <dgm:spPr/>
      <dgm:t>
        <a:bodyPr/>
        <a:lstStyle/>
        <a:p>
          <a:endParaRPr lang="en-US"/>
        </a:p>
      </dgm:t>
    </dgm:pt>
    <dgm:pt modelId="{121D82A7-4D32-7B44-A1CF-C072BDD1C671}" type="sibTrans" cxnId="{1C66BF51-14F2-334D-97AD-DA66E26A449F}">
      <dgm:prSet/>
      <dgm:spPr/>
      <dgm:t>
        <a:bodyPr/>
        <a:lstStyle/>
        <a:p>
          <a:endParaRPr lang="en-US"/>
        </a:p>
      </dgm:t>
    </dgm:pt>
    <dgm:pt modelId="{13A0B9ED-901B-AC42-9540-904F99E136D7}">
      <dgm:prSet phldrT="[Text]"/>
      <dgm:spPr/>
      <dgm:t>
        <a:bodyPr/>
        <a:lstStyle/>
        <a:p>
          <a:r>
            <a:rPr lang="en-US" dirty="0" smtClean="0"/>
            <a:t>1 gm</a:t>
          </a:r>
          <a:endParaRPr lang="en-US" dirty="0"/>
        </a:p>
      </dgm:t>
    </dgm:pt>
    <dgm:pt modelId="{7DC5E877-0340-B84F-8851-416EF12505A3}" type="parTrans" cxnId="{81491450-29FD-ED40-88D6-F5F4B5618654}">
      <dgm:prSet/>
      <dgm:spPr/>
      <dgm:t>
        <a:bodyPr/>
        <a:lstStyle/>
        <a:p>
          <a:endParaRPr lang="en-US"/>
        </a:p>
      </dgm:t>
    </dgm:pt>
    <dgm:pt modelId="{389E9AD6-DEE4-A243-B4D2-1F303E577DFD}" type="sibTrans" cxnId="{81491450-29FD-ED40-88D6-F5F4B5618654}">
      <dgm:prSet/>
      <dgm:spPr/>
      <dgm:t>
        <a:bodyPr/>
        <a:lstStyle/>
        <a:p>
          <a:endParaRPr lang="en-US"/>
        </a:p>
      </dgm:t>
    </dgm:pt>
    <dgm:pt modelId="{965C9C9A-8D93-1948-AA8C-8BE0C5A5BDE2}">
      <dgm:prSet phldrT="[Text]" custT="1"/>
      <dgm:spPr/>
      <dgm:t>
        <a:bodyPr/>
        <a:lstStyle/>
        <a:p>
          <a:r>
            <a:rPr lang="en-US" sz="1400" b="1" i="0" dirty="0" smtClean="0"/>
            <a:t>Protein</a:t>
          </a:r>
          <a:endParaRPr lang="en-US" sz="1400" b="1" i="0" dirty="0"/>
        </a:p>
      </dgm:t>
    </dgm:pt>
    <dgm:pt modelId="{2DB669D7-A9AB-9047-B77C-716F124BFFD3}" type="parTrans" cxnId="{5D656149-262F-DE4A-B85B-E71C264D4A07}">
      <dgm:prSet/>
      <dgm:spPr/>
      <dgm:t>
        <a:bodyPr/>
        <a:lstStyle/>
        <a:p>
          <a:endParaRPr lang="en-US"/>
        </a:p>
      </dgm:t>
    </dgm:pt>
    <dgm:pt modelId="{31ED5FD0-59E2-5544-A0A6-4EDB3F18CA7E}" type="sibTrans" cxnId="{5D656149-262F-DE4A-B85B-E71C264D4A07}">
      <dgm:prSet/>
      <dgm:spPr/>
      <dgm:t>
        <a:bodyPr/>
        <a:lstStyle/>
        <a:p>
          <a:endParaRPr lang="en-US"/>
        </a:p>
      </dgm:t>
    </dgm:pt>
    <dgm:pt modelId="{A0E3C3A9-A611-6A42-A92C-44BE1201A843}">
      <dgm:prSet phldrT="[Text]"/>
      <dgm:spPr/>
      <dgm:t>
        <a:bodyPr/>
        <a:lstStyle/>
        <a:p>
          <a:r>
            <a:rPr lang="en-US" dirty="0" smtClean="0"/>
            <a:t>= 4 kcal</a:t>
          </a:r>
          <a:endParaRPr lang="en-US" dirty="0"/>
        </a:p>
      </dgm:t>
    </dgm:pt>
    <dgm:pt modelId="{DB55C082-2E10-5C41-AB46-E06B9D08E288}" type="parTrans" cxnId="{0F9D69C5-B8CF-A64E-A4AB-FE6CFFBC015E}">
      <dgm:prSet/>
      <dgm:spPr/>
      <dgm:t>
        <a:bodyPr/>
        <a:lstStyle/>
        <a:p>
          <a:endParaRPr lang="en-US"/>
        </a:p>
      </dgm:t>
    </dgm:pt>
    <dgm:pt modelId="{91C020D6-2DB2-1049-9FF7-9E4D164FC3FB}" type="sibTrans" cxnId="{0F9D69C5-B8CF-A64E-A4AB-FE6CFFBC015E}">
      <dgm:prSet/>
      <dgm:spPr/>
      <dgm:t>
        <a:bodyPr/>
        <a:lstStyle/>
        <a:p>
          <a:endParaRPr lang="en-US"/>
        </a:p>
      </dgm:t>
    </dgm:pt>
    <dgm:pt modelId="{8C59772F-1A1A-E94A-AC7F-47FA01096C58}">
      <dgm:prSet phldrT="[Text]"/>
      <dgm:spPr/>
      <dgm:t>
        <a:bodyPr/>
        <a:lstStyle/>
        <a:p>
          <a:r>
            <a:rPr lang="en-US" dirty="0" smtClean="0"/>
            <a:t>1 gm</a:t>
          </a:r>
          <a:endParaRPr lang="en-US" dirty="0"/>
        </a:p>
      </dgm:t>
    </dgm:pt>
    <dgm:pt modelId="{EE751862-896C-E84B-892F-6623B79A3054}" type="parTrans" cxnId="{A75314A0-BBA7-AF45-8A41-E143340B31B5}">
      <dgm:prSet/>
      <dgm:spPr/>
      <dgm:t>
        <a:bodyPr/>
        <a:lstStyle/>
        <a:p>
          <a:endParaRPr lang="en-US"/>
        </a:p>
      </dgm:t>
    </dgm:pt>
    <dgm:pt modelId="{E8B1254A-57C6-164A-A0A1-404952B604F9}" type="sibTrans" cxnId="{A75314A0-BBA7-AF45-8A41-E143340B31B5}">
      <dgm:prSet/>
      <dgm:spPr/>
      <dgm:t>
        <a:bodyPr/>
        <a:lstStyle/>
        <a:p>
          <a:endParaRPr lang="en-US"/>
        </a:p>
      </dgm:t>
    </dgm:pt>
    <dgm:pt modelId="{4F59905B-C155-804C-8C68-3B89CB760ACB}">
      <dgm:prSet phldrT="[Text]" custT="1"/>
      <dgm:spPr/>
      <dgm:t>
        <a:bodyPr/>
        <a:lstStyle/>
        <a:p>
          <a:r>
            <a:rPr lang="en-US" sz="1400" b="1" i="0" dirty="0" smtClean="0"/>
            <a:t>Fat </a:t>
          </a:r>
          <a:endParaRPr lang="en-US" sz="1400" b="1" i="0" dirty="0"/>
        </a:p>
      </dgm:t>
    </dgm:pt>
    <dgm:pt modelId="{94447166-7C41-1441-9E91-18138DF36FA3}" type="parTrans" cxnId="{5EEE05C1-7C14-4D46-9017-D21EA6FCB239}">
      <dgm:prSet/>
      <dgm:spPr/>
      <dgm:t>
        <a:bodyPr/>
        <a:lstStyle/>
        <a:p>
          <a:endParaRPr lang="en-US"/>
        </a:p>
      </dgm:t>
    </dgm:pt>
    <dgm:pt modelId="{06A1E2F8-A32D-6144-9575-D14BA2E74745}" type="sibTrans" cxnId="{5EEE05C1-7C14-4D46-9017-D21EA6FCB239}">
      <dgm:prSet/>
      <dgm:spPr/>
      <dgm:t>
        <a:bodyPr/>
        <a:lstStyle/>
        <a:p>
          <a:endParaRPr lang="en-US"/>
        </a:p>
      </dgm:t>
    </dgm:pt>
    <dgm:pt modelId="{FD25EFF1-86AF-3F43-BBF1-40C48D1893EB}">
      <dgm:prSet phldrT="[Text]"/>
      <dgm:spPr/>
      <dgm:t>
        <a:bodyPr/>
        <a:lstStyle/>
        <a:p>
          <a:r>
            <a:rPr lang="en-US" dirty="0" smtClean="0"/>
            <a:t>= 9 kcal</a:t>
          </a:r>
          <a:endParaRPr lang="en-US" dirty="0"/>
        </a:p>
      </dgm:t>
    </dgm:pt>
    <dgm:pt modelId="{13FA21CE-28AD-424F-9B4A-28F39B8926AA}" type="parTrans" cxnId="{4163698D-B2CF-2E46-B886-02727028B36D}">
      <dgm:prSet/>
      <dgm:spPr/>
      <dgm:t>
        <a:bodyPr/>
        <a:lstStyle/>
        <a:p>
          <a:endParaRPr lang="en-US"/>
        </a:p>
      </dgm:t>
    </dgm:pt>
    <dgm:pt modelId="{2DF66D6C-EFF3-9541-9969-F090D3D92EBB}" type="sibTrans" cxnId="{4163698D-B2CF-2E46-B886-02727028B36D}">
      <dgm:prSet/>
      <dgm:spPr/>
      <dgm:t>
        <a:bodyPr/>
        <a:lstStyle/>
        <a:p>
          <a:endParaRPr lang="en-US"/>
        </a:p>
      </dgm:t>
    </dgm:pt>
    <dgm:pt modelId="{3B24833C-09B6-0046-A60C-1BEC97AEB806}" type="pres">
      <dgm:prSet presAssocID="{EC383FAD-2309-2C47-9C58-6652F8C87FC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6EE990-7249-404A-8BD6-ED9FD71158C9}" type="pres">
      <dgm:prSet presAssocID="{371CEE6A-2794-A14E-A134-AE5529901723}" presName="horFlow" presStyleCnt="0"/>
      <dgm:spPr/>
    </dgm:pt>
    <dgm:pt modelId="{3DE2C533-21B6-5049-8CC0-65898D3C7067}" type="pres">
      <dgm:prSet presAssocID="{371CEE6A-2794-A14E-A134-AE5529901723}" presName="bigChev" presStyleLbl="node1" presStyleIdx="0" presStyleCnt="3"/>
      <dgm:spPr/>
      <dgm:t>
        <a:bodyPr/>
        <a:lstStyle/>
        <a:p>
          <a:endParaRPr lang="en-US"/>
        </a:p>
      </dgm:t>
    </dgm:pt>
    <dgm:pt modelId="{A25BF474-AFDC-2C44-A89D-A1BD263DF777}" type="pres">
      <dgm:prSet presAssocID="{4EAEB786-88A7-5C45-8588-5877BA73110D}" presName="parTrans" presStyleCnt="0"/>
      <dgm:spPr/>
    </dgm:pt>
    <dgm:pt modelId="{7223DD47-3A49-7844-99C3-2E18EA6191FE}" type="pres">
      <dgm:prSet presAssocID="{C6C902B5-21F0-2648-88A7-62DFE5BEF0CF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B00E9-102F-D145-9F72-755B09FAA586}" type="pres">
      <dgm:prSet presAssocID="{D8B62A55-98C1-F449-913A-B31F4097EB63}" presName="sibTrans" presStyleCnt="0"/>
      <dgm:spPr/>
    </dgm:pt>
    <dgm:pt modelId="{A2882AC7-AF68-9047-821D-D1B3A16702E4}" type="pres">
      <dgm:prSet presAssocID="{B8574FE5-F39B-7E4A-A38F-A588AA4B3A17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C358C-BF60-EC48-B9CE-A7D47BF35996}" type="pres">
      <dgm:prSet presAssocID="{371CEE6A-2794-A14E-A134-AE5529901723}" presName="vSp" presStyleCnt="0"/>
      <dgm:spPr/>
    </dgm:pt>
    <dgm:pt modelId="{1A1A211D-2F32-9D47-93EC-A1FFF1F6A362}" type="pres">
      <dgm:prSet presAssocID="{13A0B9ED-901B-AC42-9540-904F99E136D7}" presName="horFlow" presStyleCnt="0"/>
      <dgm:spPr/>
    </dgm:pt>
    <dgm:pt modelId="{A84BCF33-1EB8-CF48-8C56-4E66618AA867}" type="pres">
      <dgm:prSet presAssocID="{13A0B9ED-901B-AC42-9540-904F99E136D7}" presName="bigChev" presStyleLbl="node1" presStyleIdx="1" presStyleCnt="3"/>
      <dgm:spPr/>
      <dgm:t>
        <a:bodyPr/>
        <a:lstStyle/>
        <a:p>
          <a:endParaRPr lang="en-US"/>
        </a:p>
      </dgm:t>
    </dgm:pt>
    <dgm:pt modelId="{62109EB8-30E7-A548-819C-43B8FCC11BEC}" type="pres">
      <dgm:prSet presAssocID="{2DB669D7-A9AB-9047-B77C-716F124BFFD3}" presName="parTrans" presStyleCnt="0"/>
      <dgm:spPr/>
    </dgm:pt>
    <dgm:pt modelId="{29A295EC-1CEA-9647-A1E3-9981C10CAF3B}" type="pres">
      <dgm:prSet presAssocID="{965C9C9A-8D93-1948-AA8C-8BE0C5A5BDE2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6C158-D5EE-204B-89CB-CB795E9BF44C}" type="pres">
      <dgm:prSet presAssocID="{31ED5FD0-59E2-5544-A0A6-4EDB3F18CA7E}" presName="sibTrans" presStyleCnt="0"/>
      <dgm:spPr/>
    </dgm:pt>
    <dgm:pt modelId="{6B90050B-A21B-2240-821B-9C1A3B21151D}" type="pres">
      <dgm:prSet presAssocID="{A0E3C3A9-A611-6A42-A92C-44BE1201A843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873DB-D8EE-0B43-BC99-F98F86463920}" type="pres">
      <dgm:prSet presAssocID="{13A0B9ED-901B-AC42-9540-904F99E136D7}" presName="vSp" presStyleCnt="0"/>
      <dgm:spPr/>
    </dgm:pt>
    <dgm:pt modelId="{49360642-1CA8-6C44-B541-C309C9DE920E}" type="pres">
      <dgm:prSet presAssocID="{8C59772F-1A1A-E94A-AC7F-47FA01096C58}" presName="horFlow" presStyleCnt="0"/>
      <dgm:spPr/>
    </dgm:pt>
    <dgm:pt modelId="{05787BB8-AAE9-7D49-972A-E7094A826B71}" type="pres">
      <dgm:prSet presAssocID="{8C59772F-1A1A-E94A-AC7F-47FA01096C58}" presName="bigChev" presStyleLbl="node1" presStyleIdx="2" presStyleCnt="3"/>
      <dgm:spPr/>
      <dgm:t>
        <a:bodyPr/>
        <a:lstStyle/>
        <a:p>
          <a:endParaRPr lang="en-US"/>
        </a:p>
      </dgm:t>
    </dgm:pt>
    <dgm:pt modelId="{B852E102-3E17-B845-9A09-2AB0E0B8FA25}" type="pres">
      <dgm:prSet presAssocID="{94447166-7C41-1441-9E91-18138DF36FA3}" presName="parTrans" presStyleCnt="0"/>
      <dgm:spPr/>
    </dgm:pt>
    <dgm:pt modelId="{2E7A9168-28B0-BB49-8E50-4C366095C4D5}" type="pres">
      <dgm:prSet presAssocID="{4F59905B-C155-804C-8C68-3B89CB760ACB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34DAD-4EDF-0E4C-83C7-58A4C09A0922}" type="pres">
      <dgm:prSet presAssocID="{06A1E2F8-A32D-6144-9575-D14BA2E74745}" presName="sibTrans" presStyleCnt="0"/>
      <dgm:spPr/>
    </dgm:pt>
    <dgm:pt modelId="{10ABFD57-0DD6-AF42-ACEC-66659CE57AE0}" type="pres">
      <dgm:prSet presAssocID="{FD25EFF1-86AF-3F43-BBF1-40C48D1893EB}" presName="node" presStyleLbl="alignAccFollowNode1" presStyleIdx="5" presStyleCnt="6" custLinFactNeighborX="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549686-E014-304E-8C10-886823C86850}" type="presOf" srcId="{965C9C9A-8D93-1948-AA8C-8BE0C5A5BDE2}" destId="{29A295EC-1CEA-9647-A1E3-9981C10CAF3B}" srcOrd="0" destOrd="0" presId="urn:microsoft.com/office/officeart/2005/8/layout/lProcess3"/>
    <dgm:cxn modelId="{06EE6AAF-B106-544A-832F-09C80472FE4D}" type="presOf" srcId="{C6C902B5-21F0-2648-88A7-62DFE5BEF0CF}" destId="{7223DD47-3A49-7844-99C3-2E18EA6191FE}" srcOrd="0" destOrd="0" presId="urn:microsoft.com/office/officeart/2005/8/layout/lProcess3"/>
    <dgm:cxn modelId="{4DD99F78-51DF-9D46-89B0-7718CBDB42BB}" srcId="{EC383FAD-2309-2C47-9C58-6652F8C87FCE}" destId="{371CEE6A-2794-A14E-A134-AE5529901723}" srcOrd="0" destOrd="0" parTransId="{078BBC60-2FA6-1E4C-8270-2025314B1838}" sibTransId="{9C9E6121-982F-5C46-A2CE-20948FFE4212}"/>
    <dgm:cxn modelId="{5D656149-262F-DE4A-B85B-E71C264D4A07}" srcId="{13A0B9ED-901B-AC42-9540-904F99E136D7}" destId="{965C9C9A-8D93-1948-AA8C-8BE0C5A5BDE2}" srcOrd="0" destOrd="0" parTransId="{2DB669D7-A9AB-9047-B77C-716F124BFFD3}" sibTransId="{31ED5FD0-59E2-5544-A0A6-4EDB3F18CA7E}"/>
    <dgm:cxn modelId="{1C66BF51-14F2-334D-97AD-DA66E26A449F}" srcId="{371CEE6A-2794-A14E-A134-AE5529901723}" destId="{B8574FE5-F39B-7E4A-A38F-A588AA4B3A17}" srcOrd="1" destOrd="0" parTransId="{13EA5821-C562-4643-A47B-33B43F14FE29}" sibTransId="{121D82A7-4D32-7B44-A1CF-C072BDD1C671}"/>
    <dgm:cxn modelId="{DBE63B11-322C-AE48-9C60-48E4805922A1}" srcId="{371CEE6A-2794-A14E-A134-AE5529901723}" destId="{C6C902B5-21F0-2648-88A7-62DFE5BEF0CF}" srcOrd="0" destOrd="0" parTransId="{4EAEB786-88A7-5C45-8588-5877BA73110D}" sibTransId="{D8B62A55-98C1-F449-913A-B31F4097EB63}"/>
    <dgm:cxn modelId="{A75314A0-BBA7-AF45-8A41-E143340B31B5}" srcId="{EC383FAD-2309-2C47-9C58-6652F8C87FCE}" destId="{8C59772F-1A1A-E94A-AC7F-47FA01096C58}" srcOrd="2" destOrd="0" parTransId="{EE751862-896C-E84B-892F-6623B79A3054}" sibTransId="{E8B1254A-57C6-164A-A0A1-404952B604F9}"/>
    <dgm:cxn modelId="{77F6ACCB-4A58-9B42-8DA7-0FF814FAD295}" type="presOf" srcId="{371CEE6A-2794-A14E-A134-AE5529901723}" destId="{3DE2C533-21B6-5049-8CC0-65898D3C7067}" srcOrd="0" destOrd="0" presId="urn:microsoft.com/office/officeart/2005/8/layout/lProcess3"/>
    <dgm:cxn modelId="{0F9D69C5-B8CF-A64E-A4AB-FE6CFFBC015E}" srcId="{13A0B9ED-901B-AC42-9540-904F99E136D7}" destId="{A0E3C3A9-A611-6A42-A92C-44BE1201A843}" srcOrd="1" destOrd="0" parTransId="{DB55C082-2E10-5C41-AB46-E06B9D08E288}" sibTransId="{91C020D6-2DB2-1049-9FF7-9E4D164FC3FB}"/>
    <dgm:cxn modelId="{4163698D-B2CF-2E46-B886-02727028B36D}" srcId="{8C59772F-1A1A-E94A-AC7F-47FA01096C58}" destId="{FD25EFF1-86AF-3F43-BBF1-40C48D1893EB}" srcOrd="1" destOrd="0" parTransId="{13FA21CE-28AD-424F-9B4A-28F39B8926AA}" sibTransId="{2DF66D6C-EFF3-9541-9969-F090D3D92EBB}"/>
    <dgm:cxn modelId="{A5D747EE-DFFC-EE4A-892C-33A745C817A2}" type="presOf" srcId="{FD25EFF1-86AF-3F43-BBF1-40C48D1893EB}" destId="{10ABFD57-0DD6-AF42-ACEC-66659CE57AE0}" srcOrd="0" destOrd="0" presId="urn:microsoft.com/office/officeart/2005/8/layout/lProcess3"/>
    <dgm:cxn modelId="{79381D89-4BE0-D146-BE3B-A654CF0FA171}" type="presOf" srcId="{A0E3C3A9-A611-6A42-A92C-44BE1201A843}" destId="{6B90050B-A21B-2240-821B-9C1A3B21151D}" srcOrd="0" destOrd="0" presId="urn:microsoft.com/office/officeart/2005/8/layout/lProcess3"/>
    <dgm:cxn modelId="{984AA471-5869-B94E-8D9C-BFE2FC154BC4}" type="presOf" srcId="{B8574FE5-F39B-7E4A-A38F-A588AA4B3A17}" destId="{A2882AC7-AF68-9047-821D-D1B3A16702E4}" srcOrd="0" destOrd="0" presId="urn:microsoft.com/office/officeart/2005/8/layout/lProcess3"/>
    <dgm:cxn modelId="{9368925A-FDEA-F14F-B3B3-3B9CAA6D676D}" type="presOf" srcId="{13A0B9ED-901B-AC42-9540-904F99E136D7}" destId="{A84BCF33-1EB8-CF48-8C56-4E66618AA867}" srcOrd="0" destOrd="0" presId="urn:microsoft.com/office/officeart/2005/8/layout/lProcess3"/>
    <dgm:cxn modelId="{BB6E79A5-A1C9-9F42-9352-12957D9C0B9F}" type="presOf" srcId="{8C59772F-1A1A-E94A-AC7F-47FA01096C58}" destId="{05787BB8-AAE9-7D49-972A-E7094A826B71}" srcOrd="0" destOrd="0" presId="urn:microsoft.com/office/officeart/2005/8/layout/lProcess3"/>
    <dgm:cxn modelId="{81491450-29FD-ED40-88D6-F5F4B5618654}" srcId="{EC383FAD-2309-2C47-9C58-6652F8C87FCE}" destId="{13A0B9ED-901B-AC42-9540-904F99E136D7}" srcOrd="1" destOrd="0" parTransId="{7DC5E877-0340-B84F-8851-416EF12505A3}" sibTransId="{389E9AD6-DEE4-A243-B4D2-1F303E577DFD}"/>
    <dgm:cxn modelId="{C8CB5705-2897-DC4C-B6D9-C9D109EAF305}" type="presOf" srcId="{EC383FAD-2309-2C47-9C58-6652F8C87FCE}" destId="{3B24833C-09B6-0046-A60C-1BEC97AEB806}" srcOrd="0" destOrd="0" presId="urn:microsoft.com/office/officeart/2005/8/layout/lProcess3"/>
    <dgm:cxn modelId="{A7FE7372-7FFE-4940-8E6A-D21C8BB964A3}" type="presOf" srcId="{4F59905B-C155-804C-8C68-3B89CB760ACB}" destId="{2E7A9168-28B0-BB49-8E50-4C366095C4D5}" srcOrd="0" destOrd="0" presId="urn:microsoft.com/office/officeart/2005/8/layout/lProcess3"/>
    <dgm:cxn modelId="{5EEE05C1-7C14-4D46-9017-D21EA6FCB239}" srcId="{8C59772F-1A1A-E94A-AC7F-47FA01096C58}" destId="{4F59905B-C155-804C-8C68-3B89CB760ACB}" srcOrd="0" destOrd="0" parTransId="{94447166-7C41-1441-9E91-18138DF36FA3}" sibTransId="{06A1E2F8-A32D-6144-9575-D14BA2E74745}"/>
    <dgm:cxn modelId="{92017336-3FB7-FB4C-94B3-64B13D358132}" type="presParOf" srcId="{3B24833C-09B6-0046-A60C-1BEC97AEB806}" destId="{C16EE990-7249-404A-8BD6-ED9FD71158C9}" srcOrd="0" destOrd="0" presId="urn:microsoft.com/office/officeart/2005/8/layout/lProcess3"/>
    <dgm:cxn modelId="{911C0DBD-19F0-AE4D-8ACF-A932F468CBBE}" type="presParOf" srcId="{C16EE990-7249-404A-8BD6-ED9FD71158C9}" destId="{3DE2C533-21B6-5049-8CC0-65898D3C7067}" srcOrd="0" destOrd="0" presId="urn:microsoft.com/office/officeart/2005/8/layout/lProcess3"/>
    <dgm:cxn modelId="{089314FE-8205-9945-853E-A6EE4F6881D3}" type="presParOf" srcId="{C16EE990-7249-404A-8BD6-ED9FD71158C9}" destId="{A25BF474-AFDC-2C44-A89D-A1BD263DF777}" srcOrd="1" destOrd="0" presId="urn:microsoft.com/office/officeart/2005/8/layout/lProcess3"/>
    <dgm:cxn modelId="{B80B982E-FEE4-8E45-9214-116B48C42737}" type="presParOf" srcId="{C16EE990-7249-404A-8BD6-ED9FD71158C9}" destId="{7223DD47-3A49-7844-99C3-2E18EA6191FE}" srcOrd="2" destOrd="0" presId="urn:microsoft.com/office/officeart/2005/8/layout/lProcess3"/>
    <dgm:cxn modelId="{850BF4D8-4621-9140-9020-7C965262CA75}" type="presParOf" srcId="{C16EE990-7249-404A-8BD6-ED9FD71158C9}" destId="{626B00E9-102F-D145-9F72-755B09FAA586}" srcOrd="3" destOrd="0" presId="urn:microsoft.com/office/officeart/2005/8/layout/lProcess3"/>
    <dgm:cxn modelId="{3396B06E-E921-4944-93F4-260D38057898}" type="presParOf" srcId="{C16EE990-7249-404A-8BD6-ED9FD71158C9}" destId="{A2882AC7-AF68-9047-821D-D1B3A16702E4}" srcOrd="4" destOrd="0" presId="urn:microsoft.com/office/officeart/2005/8/layout/lProcess3"/>
    <dgm:cxn modelId="{787C6180-336C-D04F-9140-1848880811A0}" type="presParOf" srcId="{3B24833C-09B6-0046-A60C-1BEC97AEB806}" destId="{20AC358C-BF60-EC48-B9CE-A7D47BF35996}" srcOrd="1" destOrd="0" presId="urn:microsoft.com/office/officeart/2005/8/layout/lProcess3"/>
    <dgm:cxn modelId="{A70B0685-3D06-4244-BFB9-AF16F6FFF057}" type="presParOf" srcId="{3B24833C-09B6-0046-A60C-1BEC97AEB806}" destId="{1A1A211D-2F32-9D47-93EC-A1FFF1F6A362}" srcOrd="2" destOrd="0" presId="urn:microsoft.com/office/officeart/2005/8/layout/lProcess3"/>
    <dgm:cxn modelId="{0E010C9E-AA29-774D-B467-076736B78044}" type="presParOf" srcId="{1A1A211D-2F32-9D47-93EC-A1FFF1F6A362}" destId="{A84BCF33-1EB8-CF48-8C56-4E66618AA867}" srcOrd="0" destOrd="0" presId="urn:microsoft.com/office/officeart/2005/8/layout/lProcess3"/>
    <dgm:cxn modelId="{6F2DAEA4-F837-D648-B40B-25EA0E90F4FF}" type="presParOf" srcId="{1A1A211D-2F32-9D47-93EC-A1FFF1F6A362}" destId="{62109EB8-30E7-A548-819C-43B8FCC11BEC}" srcOrd="1" destOrd="0" presId="urn:microsoft.com/office/officeart/2005/8/layout/lProcess3"/>
    <dgm:cxn modelId="{82CAF572-0545-4249-9167-270F08195470}" type="presParOf" srcId="{1A1A211D-2F32-9D47-93EC-A1FFF1F6A362}" destId="{29A295EC-1CEA-9647-A1E3-9981C10CAF3B}" srcOrd="2" destOrd="0" presId="urn:microsoft.com/office/officeart/2005/8/layout/lProcess3"/>
    <dgm:cxn modelId="{E3EB5BAB-4DB1-624A-8EAF-64857F42D072}" type="presParOf" srcId="{1A1A211D-2F32-9D47-93EC-A1FFF1F6A362}" destId="{0296C158-D5EE-204B-89CB-CB795E9BF44C}" srcOrd="3" destOrd="0" presId="urn:microsoft.com/office/officeart/2005/8/layout/lProcess3"/>
    <dgm:cxn modelId="{B1B47789-9384-5642-B208-4576C817FA15}" type="presParOf" srcId="{1A1A211D-2F32-9D47-93EC-A1FFF1F6A362}" destId="{6B90050B-A21B-2240-821B-9C1A3B21151D}" srcOrd="4" destOrd="0" presId="urn:microsoft.com/office/officeart/2005/8/layout/lProcess3"/>
    <dgm:cxn modelId="{3C3141B7-D9BA-6A43-8A66-D93D58210412}" type="presParOf" srcId="{3B24833C-09B6-0046-A60C-1BEC97AEB806}" destId="{92C873DB-D8EE-0B43-BC99-F98F86463920}" srcOrd="3" destOrd="0" presId="urn:microsoft.com/office/officeart/2005/8/layout/lProcess3"/>
    <dgm:cxn modelId="{C7DCB3D0-35E8-D744-BA56-15FA3C0E43CD}" type="presParOf" srcId="{3B24833C-09B6-0046-A60C-1BEC97AEB806}" destId="{49360642-1CA8-6C44-B541-C309C9DE920E}" srcOrd="4" destOrd="0" presId="urn:microsoft.com/office/officeart/2005/8/layout/lProcess3"/>
    <dgm:cxn modelId="{FC86A141-39C1-EC43-8E8C-DA0D8C820CD9}" type="presParOf" srcId="{49360642-1CA8-6C44-B541-C309C9DE920E}" destId="{05787BB8-AAE9-7D49-972A-E7094A826B71}" srcOrd="0" destOrd="0" presId="urn:microsoft.com/office/officeart/2005/8/layout/lProcess3"/>
    <dgm:cxn modelId="{5E68A225-FB17-1E47-8ED8-892FE2E287E8}" type="presParOf" srcId="{49360642-1CA8-6C44-B541-C309C9DE920E}" destId="{B852E102-3E17-B845-9A09-2AB0E0B8FA25}" srcOrd="1" destOrd="0" presId="urn:microsoft.com/office/officeart/2005/8/layout/lProcess3"/>
    <dgm:cxn modelId="{D500C3A0-F064-2D40-B50D-FA89B094E623}" type="presParOf" srcId="{49360642-1CA8-6C44-B541-C309C9DE920E}" destId="{2E7A9168-28B0-BB49-8E50-4C366095C4D5}" srcOrd="2" destOrd="0" presId="urn:microsoft.com/office/officeart/2005/8/layout/lProcess3"/>
    <dgm:cxn modelId="{15925744-6077-A44E-8276-13574906478D}" type="presParOf" srcId="{49360642-1CA8-6C44-B541-C309C9DE920E}" destId="{DC534DAD-4EDF-0E4C-83C7-58A4C09A0922}" srcOrd="3" destOrd="0" presId="urn:microsoft.com/office/officeart/2005/8/layout/lProcess3"/>
    <dgm:cxn modelId="{1B2C38EC-E1C8-EC40-92F6-9B8E6EA2135C}" type="presParOf" srcId="{49360642-1CA8-6C44-B541-C309C9DE920E}" destId="{10ABFD57-0DD6-AF42-ACEC-66659CE57AE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2C533-21B6-5049-8CC0-65898D3C7067}">
      <dsp:nvSpPr>
        <dsp:cNvPr id="0" name=""/>
        <dsp:cNvSpPr/>
      </dsp:nvSpPr>
      <dsp:spPr>
        <a:xfrm>
          <a:off x="1053" y="906323"/>
          <a:ext cx="1628060" cy="651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 gm</a:t>
          </a:r>
          <a:endParaRPr lang="en-US" sz="3600" kern="1200" dirty="0"/>
        </a:p>
      </dsp:txBody>
      <dsp:txXfrm>
        <a:off x="326665" y="906323"/>
        <a:ext cx="976836" cy="651224"/>
      </dsp:txXfrm>
    </dsp:sp>
    <dsp:sp modelId="{7223DD47-3A49-7844-99C3-2E18EA6191FE}">
      <dsp:nvSpPr>
        <dsp:cNvPr id="0" name=""/>
        <dsp:cNvSpPr/>
      </dsp:nvSpPr>
      <dsp:spPr>
        <a:xfrm>
          <a:off x="1417466" y="961677"/>
          <a:ext cx="1351290" cy="540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 smtClean="0"/>
            <a:t>Carbs</a:t>
          </a:r>
          <a:endParaRPr lang="en-US" sz="1400" b="1" i="0" kern="1200" dirty="0"/>
        </a:p>
      </dsp:txBody>
      <dsp:txXfrm>
        <a:off x="1687724" y="961677"/>
        <a:ext cx="810774" cy="540516"/>
      </dsp:txXfrm>
    </dsp:sp>
    <dsp:sp modelId="{A2882AC7-AF68-9047-821D-D1B3A16702E4}">
      <dsp:nvSpPr>
        <dsp:cNvPr id="0" name=""/>
        <dsp:cNvSpPr/>
      </dsp:nvSpPr>
      <dsp:spPr>
        <a:xfrm>
          <a:off x="2579576" y="961677"/>
          <a:ext cx="1351290" cy="540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= 4 kcal</a:t>
          </a:r>
          <a:endParaRPr lang="en-US" sz="2000" kern="1200" dirty="0"/>
        </a:p>
      </dsp:txBody>
      <dsp:txXfrm>
        <a:off x="2849834" y="961677"/>
        <a:ext cx="810774" cy="540516"/>
      </dsp:txXfrm>
    </dsp:sp>
    <dsp:sp modelId="{A84BCF33-1EB8-CF48-8C56-4E66618AA867}">
      <dsp:nvSpPr>
        <dsp:cNvPr id="0" name=""/>
        <dsp:cNvSpPr/>
      </dsp:nvSpPr>
      <dsp:spPr>
        <a:xfrm>
          <a:off x="1053" y="1648718"/>
          <a:ext cx="1628060" cy="651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 gm</a:t>
          </a:r>
          <a:endParaRPr lang="en-US" sz="3600" kern="1200" dirty="0"/>
        </a:p>
      </dsp:txBody>
      <dsp:txXfrm>
        <a:off x="326665" y="1648718"/>
        <a:ext cx="976836" cy="651224"/>
      </dsp:txXfrm>
    </dsp:sp>
    <dsp:sp modelId="{29A295EC-1CEA-9647-A1E3-9981C10CAF3B}">
      <dsp:nvSpPr>
        <dsp:cNvPr id="0" name=""/>
        <dsp:cNvSpPr/>
      </dsp:nvSpPr>
      <dsp:spPr>
        <a:xfrm>
          <a:off x="1417466" y="1704072"/>
          <a:ext cx="1351290" cy="540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Protein</a:t>
          </a:r>
          <a:endParaRPr lang="en-US" sz="1400" b="1" i="0" kern="1200" dirty="0"/>
        </a:p>
      </dsp:txBody>
      <dsp:txXfrm>
        <a:off x="1687724" y="1704072"/>
        <a:ext cx="810774" cy="540516"/>
      </dsp:txXfrm>
    </dsp:sp>
    <dsp:sp modelId="{6B90050B-A21B-2240-821B-9C1A3B21151D}">
      <dsp:nvSpPr>
        <dsp:cNvPr id="0" name=""/>
        <dsp:cNvSpPr/>
      </dsp:nvSpPr>
      <dsp:spPr>
        <a:xfrm>
          <a:off x="2579576" y="1704072"/>
          <a:ext cx="1351290" cy="540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= 4 kcal</a:t>
          </a:r>
          <a:endParaRPr lang="en-US" sz="2000" kern="1200" dirty="0"/>
        </a:p>
      </dsp:txBody>
      <dsp:txXfrm>
        <a:off x="2849834" y="1704072"/>
        <a:ext cx="810774" cy="540516"/>
      </dsp:txXfrm>
    </dsp:sp>
    <dsp:sp modelId="{05787BB8-AAE9-7D49-972A-E7094A826B71}">
      <dsp:nvSpPr>
        <dsp:cNvPr id="0" name=""/>
        <dsp:cNvSpPr/>
      </dsp:nvSpPr>
      <dsp:spPr>
        <a:xfrm>
          <a:off x="1053" y="2391114"/>
          <a:ext cx="1628060" cy="651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 gm</a:t>
          </a:r>
          <a:endParaRPr lang="en-US" sz="3600" kern="1200" dirty="0"/>
        </a:p>
      </dsp:txBody>
      <dsp:txXfrm>
        <a:off x="326665" y="2391114"/>
        <a:ext cx="976836" cy="651224"/>
      </dsp:txXfrm>
    </dsp:sp>
    <dsp:sp modelId="{2E7A9168-28B0-BB49-8E50-4C366095C4D5}">
      <dsp:nvSpPr>
        <dsp:cNvPr id="0" name=""/>
        <dsp:cNvSpPr/>
      </dsp:nvSpPr>
      <dsp:spPr>
        <a:xfrm>
          <a:off x="1417466" y="2446468"/>
          <a:ext cx="1351290" cy="540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Fat </a:t>
          </a:r>
          <a:endParaRPr lang="en-US" sz="1400" b="1" i="0" kern="1200" dirty="0"/>
        </a:p>
      </dsp:txBody>
      <dsp:txXfrm>
        <a:off x="1687724" y="2446468"/>
        <a:ext cx="810774" cy="540516"/>
      </dsp:txXfrm>
    </dsp:sp>
    <dsp:sp modelId="{10ABFD57-0DD6-AF42-ACEC-66659CE57AE0}">
      <dsp:nvSpPr>
        <dsp:cNvPr id="0" name=""/>
        <dsp:cNvSpPr/>
      </dsp:nvSpPr>
      <dsp:spPr>
        <a:xfrm>
          <a:off x="2580629" y="2446468"/>
          <a:ext cx="1351290" cy="540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= 9 kcal</a:t>
          </a:r>
          <a:endParaRPr lang="en-US" sz="2000" kern="1200" dirty="0"/>
        </a:p>
      </dsp:txBody>
      <dsp:txXfrm>
        <a:off x="2850887" y="2446468"/>
        <a:ext cx="810774" cy="540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9E53A-C9D8-4865-B9A3-8397D76EA967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5B236-3593-4208-AAA0-90B0E4BB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9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1740,</a:t>
            </a:r>
            <a:r>
              <a:rPr lang="en-US" baseline="0" dirty="0" smtClean="0"/>
              <a:t> a physician set out to find a cure. He chose a group of twelve British sailors who had the illness to eat a variety of foods, including limes, lemons, cider, vinegar, seawater , nutmeg, an oil of vitriol.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2FE7-CF75-9043-BDCF-C28F2611EC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0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</a:t>
            </a:r>
            <a:r>
              <a:rPr lang="en-US" baseline="0" dirty="0" smtClean="0"/>
              <a:t> around packets of the RDA’s for students to look at.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2FE7-CF75-9043-BDCF-C28F2611EC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5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2FE7-CF75-9043-BDCF-C28F2611ECA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B093-56BE-9545-ACB9-C7FF8DDACB87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AA5-6387-9046-9F1C-4D1FD23008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B093-56BE-9545-ACB9-C7FF8DDACB87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AA5-6387-9046-9F1C-4D1FD23008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B093-56BE-9545-ACB9-C7FF8DDACB87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AA5-6387-9046-9F1C-4D1FD230088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24B5B093-56BE-9545-ACB9-C7FF8DDACB87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AA5-6387-9046-9F1C-4D1FD230088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B093-56BE-9545-ACB9-C7FF8DDACB87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AA5-6387-9046-9F1C-4D1FD230088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B093-56BE-9545-ACB9-C7FF8DDACB87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B093-56BE-9545-ACB9-C7FF8DDACB87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AA5-6387-9046-9F1C-4D1FD230088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B093-56BE-9545-ACB9-C7FF8DDACB87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AA5-6387-9046-9F1C-4D1FD230088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B093-56BE-9545-ACB9-C7FF8DDACB87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AA5-6387-9046-9F1C-4D1FD23008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B093-56BE-9545-ACB9-C7FF8DDACB87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AA5-6387-9046-9F1C-4D1FD230088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B093-56BE-9545-ACB9-C7FF8DDACB87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AA5-6387-9046-9F1C-4D1FD23008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B093-56BE-9545-ACB9-C7FF8DDACB87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AA5-6387-9046-9F1C-4D1FD23008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B093-56BE-9545-ACB9-C7FF8DDACB87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4AA5-6387-9046-9F1C-4D1FD230088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Nutrition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Best Sources	</a:t>
            </a:r>
          </a:p>
          <a:p>
            <a:pPr lvl="1"/>
            <a:r>
              <a:rPr lang="en-US" sz="2400" dirty="0" smtClean="0"/>
              <a:t>Meat</a:t>
            </a:r>
          </a:p>
          <a:p>
            <a:pPr lvl="1"/>
            <a:r>
              <a:rPr lang="en-US" sz="2400" dirty="0" smtClean="0"/>
              <a:t>Poultry</a:t>
            </a:r>
          </a:p>
          <a:p>
            <a:pPr lvl="1"/>
            <a:r>
              <a:rPr lang="en-US" sz="2400" dirty="0" smtClean="0"/>
              <a:t>Fish</a:t>
            </a:r>
          </a:p>
          <a:p>
            <a:pPr lvl="1"/>
            <a:r>
              <a:rPr lang="en-US" sz="2400" dirty="0" smtClean="0"/>
              <a:t>Legumes</a:t>
            </a:r>
          </a:p>
          <a:p>
            <a:pPr lvl="1"/>
            <a:r>
              <a:rPr lang="en-US" sz="2400" dirty="0" smtClean="0"/>
              <a:t>Nuts</a:t>
            </a:r>
          </a:p>
          <a:p>
            <a:pPr lvl="1"/>
            <a:r>
              <a:rPr lang="en-US" sz="2400" dirty="0" smtClean="0"/>
              <a:t>Milk</a:t>
            </a:r>
          </a:p>
          <a:p>
            <a:pPr lvl="1"/>
            <a:r>
              <a:rPr lang="en-US" sz="2400" dirty="0" smtClean="0"/>
              <a:t>Cheese</a:t>
            </a:r>
          </a:p>
          <a:p>
            <a:pPr lvl="1"/>
            <a:r>
              <a:rPr lang="en-US" sz="2400" dirty="0" smtClean="0"/>
              <a:t>Eggs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Benefits for the Body</a:t>
            </a:r>
          </a:p>
          <a:p>
            <a:pPr lvl="1"/>
            <a:r>
              <a:rPr lang="en-US" sz="2400" dirty="0" smtClean="0"/>
              <a:t>Build and repair tissue</a:t>
            </a:r>
          </a:p>
          <a:p>
            <a:pPr lvl="1"/>
            <a:r>
              <a:rPr lang="en-US" sz="2400" dirty="0" smtClean="0"/>
              <a:t>Help regulate body processes</a:t>
            </a:r>
          </a:p>
          <a:p>
            <a:pPr lvl="1"/>
            <a:r>
              <a:rPr lang="en-US" sz="2400" dirty="0" smtClean="0"/>
              <a:t>Help make antibodies to fight disease</a:t>
            </a:r>
            <a:endParaRPr lang="en-US" sz="2400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738"/>
            <a:ext cx="1417638" cy="1258900"/>
          </a:xfrm>
          <a:prstGeom prst="rect">
            <a:avLst/>
          </a:prstGeom>
        </p:spPr>
      </p:pic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869" y="158738"/>
            <a:ext cx="1635931" cy="1258900"/>
          </a:xfrm>
          <a:prstGeom prst="rect">
            <a:avLst/>
          </a:prstGeom>
        </p:spPr>
      </p:pic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412" y="4755684"/>
            <a:ext cx="2797727" cy="186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Best Sources</a:t>
            </a:r>
          </a:p>
          <a:p>
            <a:pPr lvl="1">
              <a:buNone/>
            </a:pPr>
            <a:r>
              <a:rPr lang="en-US" sz="2400" dirty="0" smtClean="0"/>
              <a:t>	olive oil</a:t>
            </a:r>
          </a:p>
          <a:p>
            <a:pPr lvl="1">
              <a:buNone/>
            </a:pPr>
            <a:r>
              <a:rPr lang="en-US" sz="2400" dirty="0" smtClean="0"/>
              <a:t>	canola oil</a:t>
            </a:r>
          </a:p>
          <a:p>
            <a:pPr lvl="1">
              <a:buNone/>
            </a:pPr>
            <a:r>
              <a:rPr lang="en-US" sz="2400" dirty="0" smtClean="0"/>
              <a:t>	vegetable oil</a:t>
            </a:r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avacados</a:t>
            </a:r>
            <a:endParaRPr lang="en-US" sz="2400" dirty="0" smtClean="0"/>
          </a:p>
          <a:p>
            <a:pPr lvl="1">
              <a:buNone/>
            </a:pPr>
            <a:r>
              <a:rPr lang="en-US" sz="2400" dirty="0"/>
              <a:t>	</a:t>
            </a:r>
            <a:r>
              <a:rPr lang="en-US" sz="2400" dirty="0" smtClean="0"/>
              <a:t>nuts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Benefits for the Body</a:t>
            </a:r>
          </a:p>
          <a:p>
            <a:pPr lvl="1"/>
            <a:r>
              <a:rPr lang="en-US" sz="2400" dirty="0" smtClean="0"/>
              <a:t>Carry fat-soluble vitamins through the body</a:t>
            </a:r>
          </a:p>
          <a:p>
            <a:pPr lvl="1"/>
            <a:r>
              <a:rPr lang="en-US" sz="2400" dirty="0" smtClean="0"/>
              <a:t>Some supply essential fatty acids for normal growth and skin health</a:t>
            </a:r>
            <a:endParaRPr lang="en-US" sz="2400" dirty="0"/>
          </a:p>
        </p:txBody>
      </p:sp>
      <p:pic>
        <p:nvPicPr>
          <p:cNvPr id="5" name="Picture 4" descr="imgres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07" y="248226"/>
            <a:ext cx="1561225" cy="1169412"/>
          </a:xfrm>
          <a:prstGeom prst="rect">
            <a:avLst/>
          </a:prstGeom>
        </p:spPr>
      </p:pic>
      <p:pic>
        <p:nvPicPr>
          <p:cNvPr id="6" name="Picture 5" descr="ING-vegetable-oil_sq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668" y="4740029"/>
            <a:ext cx="1854648" cy="1854648"/>
          </a:xfrm>
          <a:prstGeom prst="rect">
            <a:avLst/>
          </a:prstGeom>
        </p:spPr>
      </p:pic>
      <p:pic>
        <p:nvPicPr>
          <p:cNvPr id="7" name="Picture 6" descr="imgres-1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2" y="248226"/>
            <a:ext cx="827786" cy="1169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Best Sources	</a:t>
            </a:r>
          </a:p>
          <a:p>
            <a:pPr lvl="1">
              <a:buNone/>
            </a:pPr>
            <a:r>
              <a:rPr lang="en-US" sz="2400" dirty="0" smtClean="0"/>
              <a:t>	Different in all foods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Benefits for the Body</a:t>
            </a:r>
          </a:p>
          <a:p>
            <a:pPr lvl="1"/>
            <a:r>
              <a:rPr lang="en-US" sz="2400" dirty="0" smtClean="0"/>
              <a:t>Each vitamin has it’s special function.</a:t>
            </a:r>
          </a:p>
          <a:p>
            <a:pPr lvl="1"/>
            <a:r>
              <a:rPr lang="en-US" sz="2400" dirty="0" smtClean="0"/>
              <a:t>They help regulate body processes</a:t>
            </a:r>
            <a:endParaRPr lang="en-US" sz="2400" dirty="0"/>
          </a:p>
        </p:txBody>
      </p:sp>
      <p:pic>
        <p:nvPicPr>
          <p:cNvPr id="5" name="Picture 4" descr="imgres-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81286"/>
            <a:ext cx="3931920" cy="2616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Best Sources	</a:t>
            </a:r>
          </a:p>
          <a:p>
            <a:pPr lvl="1"/>
            <a:r>
              <a:rPr lang="en-US" sz="2400" dirty="0" smtClean="0"/>
              <a:t>Different in all foods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Benefits for the body</a:t>
            </a:r>
          </a:p>
          <a:p>
            <a:pPr lvl="1"/>
            <a:r>
              <a:rPr lang="en-US" sz="2400" dirty="0" smtClean="0"/>
              <a:t>Help regulate body processes</a:t>
            </a:r>
            <a:endParaRPr lang="en-US" sz="2400" dirty="0"/>
          </a:p>
        </p:txBody>
      </p:sp>
      <p:pic>
        <p:nvPicPr>
          <p:cNvPr id="5" name="Picture 4" descr="imgres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677" y="3991953"/>
            <a:ext cx="2317253" cy="2045776"/>
          </a:xfrm>
          <a:prstGeom prst="rect">
            <a:avLst/>
          </a:prstGeom>
        </p:spPr>
      </p:pic>
      <p:pic>
        <p:nvPicPr>
          <p:cNvPr id="6" name="Picture 5" descr="images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23805"/>
            <a:ext cx="4797483" cy="2413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340"/>
            <a:ext cx="3931920" cy="33767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Best Sources</a:t>
            </a:r>
          </a:p>
          <a:p>
            <a:pPr lvl="1"/>
            <a:r>
              <a:rPr lang="en-US" sz="2400" dirty="0" smtClean="0"/>
              <a:t>Water</a:t>
            </a:r>
          </a:p>
          <a:p>
            <a:pPr lvl="1"/>
            <a:r>
              <a:rPr lang="en-US" sz="2400" dirty="0" smtClean="0"/>
              <a:t>Fruits </a:t>
            </a:r>
          </a:p>
          <a:p>
            <a:pPr lvl="1"/>
            <a:r>
              <a:rPr lang="en-US" sz="2400" dirty="0" smtClean="0"/>
              <a:t>Vegetables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19340"/>
            <a:ext cx="3931920" cy="43183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Benefits for the Body</a:t>
            </a:r>
          </a:p>
          <a:p>
            <a:pPr lvl="1"/>
            <a:r>
              <a:rPr lang="en-US" sz="2400" dirty="0" smtClean="0"/>
              <a:t>Carries nutrients to the body cells.</a:t>
            </a:r>
          </a:p>
          <a:p>
            <a:pPr lvl="1"/>
            <a:r>
              <a:rPr lang="en-US" sz="2400" dirty="0" smtClean="0"/>
              <a:t>Carries waste products away.</a:t>
            </a:r>
          </a:p>
          <a:p>
            <a:pPr lvl="1"/>
            <a:r>
              <a:rPr lang="en-US" sz="2400" dirty="0" smtClean="0"/>
              <a:t>Helps keep the body cool.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78" y="3774265"/>
            <a:ext cx="2349289" cy="2643595"/>
          </a:xfrm>
          <a:prstGeom prst="rect">
            <a:avLst/>
          </a:prstGeom>
        </p:spPr>
      </p:pic>
      <p:pic>
        <p:nvPicPr>
          <p:cNvPr id="6" name="Picture 5" descr="imgr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602" y="4776336"/>
            <a:ext cx="2544560" cy="1840951"/>
          </a:xfrm>
          <a:prstGeom prst="rect">
            <a:avLst/>
          </a:prstGeom>
        </p:spPr>
      </p:pic>
      <p:pic>
        <p:nvPicPr>
          <p:cNvPr id="7" name="Picture 6" descr="imgr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786" y="274638"/>
            <a:ext cx="1376014" cy="1161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DJ Finch Stick" pitchFamily="2" charset="0"/>
              </a:rPr>
              <a:t>Variables which affect nutrient needs: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 smtClean="0">
              <a:latin typeface="DJ Finch Stick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DJ Finch Stick" pitchFamily="2" charset="0"/>
              </a:rPr>
              <a:t>1</a:t>
            </a:r>
            <a:r>
              <a:rPr lang="en-US" altLang="en-US" b="1" dirty="0">
                <a:latin typeface="DJ Finch Stick" pitchFamily="2" charset="0"/>
              </a:rPr>
              <a:t>. Age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DJ Finch Stick" pitchFamily="2" charset="0"/>
              </a:rPr>
              <a:t>2. Gender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DJ Finch Stick" pitchFamily="2" charset="0"/>
              </a:rPr>
              <a:t>3. Activity Level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DJ Finch Stick" pitchFamily="2" charset="0"/>
              </a:rPr>
              <a:t>4. Climate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DJ Finch Stick" pitchFamily="2" charset="0"/>
              </a:rPr>
              <a:t>5. Health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DJ Finch Stick" pitchFamily="2" charset="0"/>
              </a:rPr>
              <a:t>6. State of nutrition</a:t>
            </a:r>
          </a:p>
        </p:txBody>
      </p:sp>
      <p:pic>
        <p:nvPicPr>
          <p:cNvPr id="9221" name="Picture 5" descr="old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1524000" cy="15240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exercis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534169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clo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su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73" y="4140739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sickpers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56044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10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Dense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1743501"/>
          </a:xfrm>
        </p:spPr>
        <p:txBody>
          <a:bodyPr/>
          <a:lstStyle/>
          <a:p>
            <a:r>
              <a:rPr lang="en-US" dirty="0" smtClean="0"/>
              <a:t>Nutrient dense food supply many nutrients that are critical to good health in comparison to their low-to-moderate number of calories. </a:t>
            </a:r>
          </a:p>
          <a:p>
            <a:endParaRPr lang="en-US" dirty="0" smtClean="0"/>
          </a:p>
        </p:txBody>
      </p:sp>
      <p:pic>
        <p:nvPicPr>
          <p:cNvPr id="5" name="Picture 4" descr="imgr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9" y="3626967"/>
            <a:ext cx="3556000" cy="2286000"/>
          </a:xfrm>
          <a:prstGeom prst="rect">
            <a:avLst/>
          </a:prstGeom>
        </p:spPr>
      </p:pic>
      <p:pic>
        <p:nvPicPr>
          <p:cNvPr id="6" name="Picture 5" descr="imgr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100" y="3602605"/>
            <a:ext cx="2860073" cy="24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(RDA) Recommended Dietary Allowances – Is a table  supplied by the US government to give adequate amounts of specific nutrients needed by most healthy people. </a:t>
            </a:r>
          </a:p>
          <a:p>
            <a:r>
              <a:rPr lang="en-US" dirty="0" smtClean="0"/>
              <a:t>First established over fifty years ago.</a:t>
            </a:r>
          </a:p>
          <a:p>
            <a:r>
              <a:rPr lang="en-US" dirty="0" smtClean="0"/>
              <a:t>Supplies a detailed description of nutrient needs of eighteen population groups. </a:t>
            </a:r>
          </a:p>
          <a:p>
            <a:r>
              <a:rPr lang="en-US" dirty="0" smtClean="0"/>
              <a:t>Currently covers protein, ten vitamins and seven minerals</a:t>
            </a:r>
            <a:endParaRPr lang="en-US" dirty="0"/>
          </a:p>
        </p:txBody>
      </p:sp>
      <p:pic>
        <p:nvPicPr>
          <p:cNvPr id="4" name="Picture 3" descr="imgres-4.jpeg"/>
          <p:cNvPicPr>
            <a:picLocks noChangeAspect="1"/>
          </p:cNvPicPr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-93174" y="0"/>
            <a:ext cx="9237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Labeling</a:t>
            </a:r>
            <a:endParaRPr lang="en-US" dirty="0"/>
          </a:p>
        </p:txBody>
      </p:sp>
      <p:pic>
        <p:nvPicPr>
          <p:cNvPr id="4" name="Picture 3" descr="Nutrtion Facts on Food Labe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546" y="1508426"/>
            <a:ext cx="5498362" cy="51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Basics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3900" y="2478741"/>
            <a:ext cx="3773488" cy="36632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Relate earlier scientific findings to today’s understanding of nutrition.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Identify and briefly describe essential nutrients.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Relate the understanding of nutrition to physical well-being.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6" y="2478741"/>
            <a:ext cx="3776472" cy="39000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Essential </a:t>
            </a:r>
            <a:r>
              <a:rPr lang="en-US" dirty="0" smtClean="0"/>
              <a:t>nutrients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Nutrient dense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Nutrients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Nutrition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Recommended </a:t>
            </a:r>
            <a:r>
              <a:rPr lang="en-US" dirty="0" smtClean="0"/>
              <a:t>Dietary Allowances (RDAs)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scurvy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History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889726"/>
            <a:ext cx="7691719" cy="4269026"/>
          </a:xfrm>
        </p:spPr>
        <p:txBody>
          <a:bodyPr>
            <a:normAutofit/>
          </a:bodyPr>
          <a:lstStyle/>
          <a:p>
            <a:r>
              <a:rPr lang="en-US" dirty="0" smtClean="0"/>
              <a:t>Ancient people credited food for having magical powers</a:t>
            </a:r>
          </a:p>
          <a:p>
            <a:r>
              <a:rPr lang="en-US" dirty="0" smtClean="0"/>
              <a:t>Around 400 B.C., Hippocrates, “the father of modern medicine,” taught that people could learn what was good for them by reasoning from observable facts</a:t>
            </a:r>
          </a:p>
          <a:p>
            <a:r>
              <a:rPr lang="en-US" dirty="0" smtClean="0"/>
              <a:t>Studies led him to believe that foods contain life-giving substance</a:t>
            </a:r>
          </a:p>
          <a:p>
            <a:r>
              <a:rPr lang="en-US" dirty="0" smtClean="0"/>
              <a:t>Not until the mid 1700’s that the scientific method proved him right</a:t>
            </a:r>
            <a:endParaRPr lang="en-US" dirty="0"/>
          </a:p>
        </p:txBody>
      </p:sp>
      <p:pic>
        <p:nvPicPr>
          <p:cNvPr id="4" name="Picture 3" descr="rainbow-chakra-fo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47" y="0"/>
            <a:ext cx="1914539" cy="182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Early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British sailors suffered from lack of Vitamin C, which caused circulatory disease, bleeding gums, weakened blood vessels, and extreme fatigue. This was also fatal.</a:t>
            </a:r>
          </a:p>
          <a:p>
            <a:r>
              <a:rPr lang="en-US" dirty="0" smtClean="0"/>
              <a:t>The name for this condition was </a:t>
            </a:r>
            <a:r>
              <a:rPr lang="en-US" b="1" dirty="0" smtClean="0"/>
              <a:t>scurvy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physician set up an experiment to find a cure and the illness only disappeared in the sailors that ate lemons and limes.</a:t>
            </a:r>
          </a:p>
          <a:p>
            <a:r>
              <a:rPr lang="en-US" dirty="0" smtClean="0"/>
              <a:t>This experiment gave the sailors a nickname called limeys, which is applied to British citizens today.</a:t>
            </a:r>
            <a:endParaRPr lang="en-US" dirty="0"/>
          </a:p>
        </p:txBody>
      </p:sp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41" y="227853"/>
            <a:ext cx="1016000" cy="1358900"/>
          </a:xfrm>
          <a:prstGeom prst="rect">
            <a:avLst/>
          </a:prstGeom>
        </p:spPr>
      </p:pic>
      <p:pic>
        <p:nvPicPr>
          <p:cNvPr id="6" name="Picture 5" descr="images-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860" y="314979"/>
            <a:ext cx="1016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science of how the body uses food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7767"/>
            <a:ext cx="8229600" cy="4192034"/>
          </a:xfrm>
        </p:spPr>
        <p:txBody>
          <a:bodyPr/>
          <a:lstStyle/>
          <a:p>
            <a:r>
              <a:rPr lang="en-US" smtClean="0"/>
              <a:t>Are the </a:t>
            </a:r>
            <a:r>
              <a:rPr lang="en-US" dirty="0" smtClean="0"/>
              <a:t>materials for the building and maintenance of the body tissue, and regulate body processes. </a:t>
            </a:r>
          </a:p>
          <a:p>
            <a:r>
              <a:rPr lang="en-US" dirty="0" smtClean="0"/>
              <a:t>The body needs the correct amounts of specific nutrients from 6 categories. </a:t>
            </a:r>
          </a:p>
          <a:p>
            <a:r>
              <a:rPr lang="en-US" dirty="0" smtClean="0"/>
              <a:t>Each one of these nutrients performs specific functions in the body. </a:t>
            </a:r>
            <a:endParaRPr lang="en-US" dirty="0"/>
          </a:p>
        </p:txBody>
      </p:sp>
      <p:pic>
        <p:nvPicPr>
          <p:cNvPr id="4" name="Picture 3" descr="imgres-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4448681"/>
            <a:ext cx="2185250" cy="2409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Classes of Nutrients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533920"/>
              </p:ext>
            </p:extLst>
          </p:nvPr>
        </p:nvGraphicFramePr>
        <p:xfrm>
          <a:off x="402701" y="2298124"/>
          <a:ext cx="8284101" cy="342981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48763"/>
                <a:gridCol w="2667669"/>
                <a:gridCol w="2667669"/>
              </a:tblGrid>
              <a:tr h="1714908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dirty="0" smtClean="0">
                          <a:latin typeface="+mn-lt"/>
                        </a:rPr>
                        <a:t>Carbohydrates  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dirty="0" smtClean="0">
                          <a:latin typeface="+mn-lt"/>
                        </a:rPr>
                        <a:t>Proteins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dirty="0" smtClean="0">
                          <a:latin typeface="+mn-lt"/>
                        </a:rPr>
                        <a:t>Fats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/>
                </a:tc>
              </a:tr>
              <a:tr h="1714908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latin typeface="+mn-lt"/>
                        </a:rPr>
                        <a:t>Water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+mn-lt"/>
                        </a:rPr>
                        <a:t>Vitamins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latin typeface="+mn-lt"/>
                        </a:rPr>
                        <a:t>Minerals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723" y="1703851"/>
            <a:ext cx="4017397" cy="37794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Three nutrients give us ENERGY or “fuel for the body”.</a:t>
            </a:r>
          </a:p>
          <a:p>
            <a:r>
              <a:rPr lang="en-US" sz="2400" dirty="0" smtClean="0"/>
              <a:t>A unit of ENERGY is called a CALORIE (kcal)</a:t>
            </a:r>
          </a:p>
          <a:p>
            <a:r>
              <a:rPr lang="en-US" sz="2400" dirty="0" smtClean="0"/>
              <a:t>Notice that fat is double the calories per gram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38042" y="1208186"/>
          <a:ext cx="3931920" cy="394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imgres-5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85" y="4772805"/>
            <a:ext cx="1246530" cy="1420993"/>
          </a:xfrm>
          <a:prstGeom prst="rect">
            <a:avLst/>
          </a:prstGeom>
        </p:spPr>
      </p:pic>
      <p:pic>
        <p:nvPicPr>
          <p:cNvPr id="10" name="Picture 9" descr="images-3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478" y="4727827"/>
            <a:ext cx="1463284" cy="1418359"/>
          </a:xfrm>
          <a:prstGeom prst="rect">
            <a:avLst/>
          </a:prstGeom>
        </p:spPr>
      </p:pic>
      <p:pic>
        <p:nvPicPr>
          <p:cNvPr id="11" name="Picture 10" descr="imgres-6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4002" y="4727827"/>
            <a:ext cx="1505800" cy="150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3851"/>
            <a:ext cx="3931920" cy="43338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Best Sources</a:t>
            </a:r>
          </a:p>
          <a:p>
            <a:pPr lvl="1"/>
            <a:r>
              <a:rPr lang="en-US" sz="2400" dirty="0" smtClean="0"/>
              <a:t>Bread</a:t>
            </a:r>
          </a:p>
          <a:p>
            <a:pPr lvl="1"/>
            <a:r>
              <a:rPr lang="en-US" sz="2400" dirty="0" smtClean="0"/>
              <a:t>Cereals</a:t>
            </a:r>
          </a:p>
          <a:p>
            <a:pPr lvl="1"/>
            <a:r>
              <a:rPr lang="en-US" sz="2400" dirty="0" smtClean="0"/>
              <a:t>Fruits</a:t>
            </a:r>
          </a:p>
          <a:p>
            <a:pPr lvl="1"/>
            <a:r>
              <a:rPr lang="en-US" sz="2400" dirty="0" smtClean="0"/>
              <a:t>Potatoes</a:t>
            </a:r>
          </a:p>
          <a:p>
            <a:pPr lvl="1"/>
            <a:r>
              <a:rPr lang="en-US" sz="2400" dirty="0" smtClean="0"/>
              <a:t>Rice </a:t>
            </a:r>
          </a:p>
          <a:p>
            <a:pPr lvl="1"/>
            <a:r>
              <a:rPr lang="en-US" sz="2400" dirty="0" smtClean="0"/>
              <a:t>Sweets</a:t>
            </a:r>
          </a:p>
          <a:p>
            <a:pPr lvl="1"/>
            <a:r>
              <a:rPr lang="en-US" sz="2400" dirty="0" smtClean="0"/>
              <a:t>chips</a:t>
            </a:r>
          </a:p>
          <a:p>
            <a:pPr lvl="1"/>
            <a:r>
              <a:rPr lang="en-US" sz="2400" dirty="0" smtClean="0"/>
              <a:t>sugar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120" y="1703851"/>
            <a:ext cx="3931920" cy="34077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Benefits for the Body</a:t>
            </a:r>
          </a:p>
          <a:p>
            <a:pPr lvl="1"/>
            <a:r>
              <a:rPr lang="en-US" sz="2400" dirty="0" smtClean="0"/>
              <a:t>Body’s main source of energy</a:t>
            </a:r>
          </a:p>
          <a:p>
            <a:pPr lvl="1"/>
            <a:r>
              <a:rPr lang="en-US" sz="2400" dirty="0" smtClean="0"/>
              <a:t>Provides fiber for digestion &amp; elimination</a:t>
            </a:r>
            <a:endParaRPr lang="en-US" sz="2400" dirty="0"/>
          </a:p>
        </p:txBody>
      </p:sp>
      <p:pic>
        <p:nvPicPr>
          <p:cNvPr id="5" name="Picture 4" descr="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895" y="4371923"/>
            <a:ext cx="3068450" cy="2086546"/>
          </a:xfrm>
          <a:prstGeom prst="rect">
            <a:avLst/>
          </a:prstGeom>
        </p:spPr>
      </p:pic>
      <p:pic>
        <p:nvPicPr>
          <p:cNvPr id="6" name="Picture 5" descr="imgres-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230876"/>
            <a:ext cx="1582348" cy="1186762"/>
          </a:xfrm>
          <a:prstGeom prst="rect">
            <a:avLst/>
          </a:prstGeom>
        </p:spPr>
      </p:pic>
      <p:pic>
        <p:nvPicPr>
          <p:cNvPr id="7" name="Picture 6" descr="imgres-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878" y="230876"/>
            <a:ext cx="1186762" cy="118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101</TotalTime>
  <Words>610</Words>
  <Application>Microsoft Office PowerPoint</Application>
  <PresentationFormat>On-screen Show (4:3)</PresentationFormat>
  <Paragraphs>131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DJ Finch Stick</vt:lpstr>
      <vt:lpstr>Wingdings</vt:lpstr>
      <vt:lpstr>Focus</vt:lpstr>
      <vt:lpstr>Nutrition Basics</vt:lpstr>
      <vt:lpstr>Nutrition Basics</vt:lpstr>
      <vt:lpstr>Nutrition History Highlights</vt:lpstr>
      <vt:lpstr>An Early Discovery</vt:lpstr>
      <vt:lpstr>Nutrition</vt:lpstr>
      <vt:lpstr>Nutrients</vt:lpstr>
      <vt:lpstr>6 Classes of Nutrients</vt:lpstr>
      <vt:lpstr>Calories</vt:lpstr>
      <vt:lpstr>Carbohydrates</vt:lpstr>
      <vt:lpstr>Proteins</vt:lpstr>
      <vt:lpstr>Fats</vt:lpstr>
      <vt:lpstr>Vitamins</vt:lpstr>
      <vt:lpstr>Minerals</vt:lpstr>
      <vt:lpstr>Water</vt:lpstr>
      <vt:lpstr>PowerPoint Presentation</vt:lpstr>
      <vt:lpstr>Nutrient Dense</vt:lpstr>
      <vt:lpstr>RDA’s</vt:lpstr>
      <vt:lpstr>Food Labeling</vt:lpstr>
    </vt:vector>
  </TitlesOfParts>
  <Company>Central Bucks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Main Nutrients</dc:title>
  <dc:creator>Denise Ericsson</dc:creator>
  <cp:lastModifiedBy>ERICSSON, DENISE</cp:lastModifiedBy>
  <cp:revision>10</cp:revision>
  <dcterms:created xsi:type="dcterms:W3CDTF">2013-07-01T12:31:24Z</dcterms:created>
  <dcterms:modified xsi:type="dcterms:W3CDTF">2015-09-01T12:43:00Z</dcterms:modified>
</cp:coreProperties>
</file>